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9" r:id="rId2"/>
    <p:sldId id="334" r:id="rId3"/>
    <p:sldId id="333" r:id="rId4"/>
    <p:sldId id="331" r:id="rId5"/>
    <p:sldId id="332" r:id="rId6"/>
    <p:sldId id="329" r:id="rId7"/>
    <p:sldId id="328" r:id="rId8"/>
    <p:sldId id="327" r:id="rId9"/>
    <p:sldId id="325" r:id="rId10"/>
    <p:sldId id="314" r:id="rId11"/>
    <p:sldId id="326" r:id="rId12"/>
    <p:sldId id="315" r:id="rId13"/>
    <p:sldId id="313" r:id="rId14"/>
    <p:sldId id="303" r:id="rId15"/>
    <p:sldId id="305" r:id="rId16"/>
    <p:sldId id="311" r:id="rId17"/>
    <p:sldId id="312" r:id="rId18"/>
    <p:sldId id="304" r:id="rId19"/>
    <p:sldId id="310" r:id="rId20"/>
    <p:sldId id="301" r:id="rId21"/>
    <p:sldId id="309" r:id="rId22"/>
    <p:sldId id="302" r:id="rId23"/>
    <p:sldId id="308" r:id="rId24"/>
    <p:sldId id="300" r:id="rId25"/>
    <p:sldId id="307" r:id="rId26"/>
    <p:sldId id="299" r:id="rId27"/>
    <p:sldId id="306" r:id="rId28"/>
    <p:sldId id="298" r:id="rId29"/>
    <p:sldId id="297" r:id="rId30"/>
    <p:sldId id="296" r:id="rId31"/>
    <p:sldId id="295" r:id="rId32"/>
    <p:sldId id="294" r:id="rId33"/>
    <p:sldId id="293" r:id="rId34"/>
    <p:sldId id="292" r:id="rId35"/>
    <p:sldId id="276" r:id="rId36"/>
    <p:sldId id="286" r:id="rId37"/>
    <p:sldId id="285" r:id="rId38"/>
    <p:sldId id="284" r:id="rId39"/>
    <p:sldId id="288" r:id="rId40"/>
    <p:sldId id="290" r:id="rId41"/>
    <p:sldId id="291" r:id="rId42"/>
    <p:sldId id="283" r:id="rId43"/>
    <p:sldId id="282" r:id="rId44"/>
    <p:sldId id="281" r:id="rId45"/>
    <p:sldId id="273" r:id="rId46"/>
    <p:sldId id="274" r:id="rId47"/>
    <p:sldId id="280" r:id="rId48"/>
    <p:sldId id="278" r:id="rId49"/>
    <p:sldId id="275" r:id="rId50"/>
    <p:sldId id="279" r:id="rId51"/>
    <p:sldId id="277" r:id="rId52"/>
    <p:sldId id="272" r:id="rId53"/>
    <p:sldId id="269" r:id="rId54"/>
    <p:sldId id="270" r:id="rId55"/>
    <p:sldId id="271" r:id="rId56"/>
    <p:sldId id="267" r:id="rId57"/>
    <p:sldId id="268" r:id="rId58"/>
    <p:sldId id="324" r:id="rId59"/>
    <p:sldId id="260" r:id="rId60"/>
    <p:sldId id="261" r:id="rId61"/>
    <p:sldId id="256" r:id="rId62"/>
    <p:sldId id="257" r:id="rId63"/>
    <p:sldId id="258" r:id="rId64"/>
    <p:sldId id="262" r:id="rId65"/>
    <p:sldId id="263" r:id="rId66"/>
    <p:sldId id="265" r:id="rId67"/>
    <p:sldId id="264" r:id="rId68"/>
    <p:sldId id="316" r:id="rId69"/>
    <p:sldId id="317" r:id="rId70"/>
    <p:sldId id="318" r:id="rId71"/>
    <p:sldId id="319" r:id="rId72"/>
    <p:sldId id="320" r:id="rId73"/>
    <p:sldId id="321" r:id="rId74"/>
    <p:sldId id="322" r:id="rId75"/>
    <p:sldId id="323" r:id="rId76"/>
    <p:sldId id="26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35"/>
  </p:normalViewPr>
  <p:slideViewPr>
    <p:cSldViewPr snapToGrid="0">
      <p:cViewPr>
        <p:scale>
          <a:sx n="42" d="100"/>
          <a:sy n="42" d="100"/>
        </p:scale>
        <p:origin x="1534" y="10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9/13/2019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10</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32</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38</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46</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49</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51</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9/13/2019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9/13/2019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8.png"/><Relationship Id="rId7" Type="http://schemas.openxmlformats.org/officeDocument/2006/relationships/image" Target="../media/image24.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8.pn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3.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6.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4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109.png"/><Relationship Id="rId9" Type="http://schemas.openxmlformats.org/officeDocument/2006/relationships/image" Target="../media/image311.png"/></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401.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51.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109.png"/><Relationship Id="rId9" Type="http://schemas.openxmlformats.org/officeDocument/2006/relationships/image" Target="../media/image451.png"/></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60.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6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29.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9.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svg"/><Relationship Id="rId50" Type="http://schemas.openxmlformats.org/officeDocument/2006/relationships/image" Target="../media/image76.png"/><Relationship Id="rId55" Type="http://schemas.openxmlformats.org/officeDocument/2006/relationships/image" Target="../media/image81.svg"/><Relationship Id="rId7" Type="http://schemas.openxmlformats.org/officeDocument/2006/relationships/image" Target="../media/image33.svg"/><Relationship Id="rId2" Type="http://schemas.openxmlformats.org/officeDocument/2006/relationships/image" Target="../media/image27.png"/><Relationship Id="rId16" Type="http://schemas.openxmlformats.org/officeDocument/2006/relationships/image" Target="../media/image42.png"/><Relationship Id="rId29" Type="http://schemas.openxmlformats.org/officeDocument/2006/relationships/image" Target="../media/image55.svg"/><Relationship Id="rId11" Type="http://schemas.openxmlformats.org/officeDocument/2006/relationships/image" Target="../media/image37.sv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svg"/><Relationship Id="rId40" Type="http://schemas.openxmlformats.org/officeDocument/2006/relationships/image" Target="../media/image66.png"/><Relationship Id="rId45" Type="http://schemas.openxmlformats.org/officeDocument/2006/relationships/image" Target="../media/image71.svg"/><Relationship Id="rId53" Type="http://schemas.openxmlformats.org/officeDocument/2006/relationships/image" Target="../media/image79.svg"/><Relationship Id="rId5" Type="http://schemas.openxmlformats.org/officeDocument/2006/relationships/image" Target="../media/image31.svg"/><Relationship Id="rId10" Type="http://schemas.openxmlformats.org/officeDocument/2006/relationships/image" Target="../media/image36.png"/><Relationship Id="rId19" Type="http://schemas.openxmlformats.org/officeDocument/2006/relationships/image" Target="../media/image45.svg"/><Relationship Id="rId31" Type="http://schemas.openxmlformats.org/officeDocument/2006/relationships/image" Target="../media/image57.svg"/><Relationship Id="rId44" Type="http://schemas.openxmlformats.org/officeDocument/2006/relationships/image" Target="../media/image70.png"/><Relationship Id="rId52" Type="http://schemas.openxmlformats.org/officeDocument/2006/relationships/image" Target="../media/image78.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35" Type="http://schemas.openxmlformats.org/officeDocument/2006/relationships/image" Target="../media/image61.svg"/><Relationship Id="rId43" Type="http://schemas.openxmlformats.org/officeDocument/2006/relationships/image" Target="../media/image69.svg"/><Relationship Id="rId48" Type="http://schemas.openxmlformats.org/officeDocument/2006/relationships/image" Target="../media/image74.png"/><Relationship Id="rId8" Type="http://schemas.openxmlformats.org/officeDocument/2006/relationships/image" Target="../media/image34.png"/><Relationship Id="rId51" Type="http://schemas.openxmlformats.org/officeDocument/2006/relationships/image" Target="../media/image77.svg"/><Relationship Id="rId3" Type="http://schemas.openxmlformats.org/officeDocument/2006/relationships/image" Target="../media/image28.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38" Type="http://schemas.openxmlformats.org/officeDocument/2006/relationships/image" Target="../media/image64.png"/><Relationship Id="rId46" Type="http://schemas.openxmlformats.org/officeDocument/2006/relationships/image" Target="../media/image72.png"/><Relationship Id="rId20" Type="http://schemas.openxmlformats.org/officeDocument/2006/relationships/image" Target="../media/image46.png"/><Relationship Id="rId41" Type="http://schemas.openxmlformats.org/officeDocument/2006/relationships/image" Target="../media/image67.svg"/><Relationship Id="rId54"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2.pn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6193083" y="5105259"/>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24055</TotalTime>
  <Words>2601</Words>
  <Application>Microsoft Office PowerPoint</Application>
  <PresentationFormat>Widescreen</PresentationFormat>
  <Paragraphs>934</Paragraphs>
  <Slides>76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124</cp:revision>
  <dcterms:created xsi:type="dcterms:W3CDTF">2019-06-09T22:06:01Z</dcterms:created>
  <dcterms:modified xsi:type="dcterms:W3CDTF">2019-09-13T23:11:59Z</dcterms:modified>
</cp:coreProperties>
</file>